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71" r:id="rId1"/>
  </p:sldMasterIdLst>
  <p:sldIdLst>
    <p:sldId id="256" r:id="rId2"/>
    <p:sldId id="258" r:id="rId3"/>
    <p:sldId id="257" r:id="rId4"/>
    <p:sldId id="262" r:id="rId5"/>
    <p:sldId id="260" r:id="rId6"/>
    <p:sldId id="261" r:id="rId7"/>
    <p:sldId id="263" r:id="rId8"/>
    <p:sldId id="259" r:id="rId9"/>
    <p:sldId id="265" r:id="rId10"/>
    <p:sldId id="264" r:id="rId1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0" d="100"/>
          <a:sy n="100" d="100"/>
        </p:scale>
        <p:origin x="516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6442" y="1447801"/>
            <a:ext cx="662096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6442" y="4777380"/>
            <a:ext cx="662096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24.04.2016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600074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3" y="4800587"/>
            <a:ext cx="66209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66442" y="685800"/>
            <a:ext cx="662096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3" y="5367325"/>
            <a:ext cx="662096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24.04.2016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744982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2" y="1447800"/>
            <a:ext cx="6620968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2" y="3657600"/>
            <a:ext cx="6620968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24.04.2016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549334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1409" y="1447800"/>
            <a:ext cx="6001049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448177" y="3771174"/>
            <a:ext cx="546115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ru-RU" smtClean="0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2" y="4350657"/>
            <a:ext cx="6620968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24.04.2016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2" name="TextBox 11"/>
          <p:cNvSpPr txBox="1"/>
          <p:nvPr/>
        </p:nvSpPr>
        <p:spPr>
          <a:xfrm>
            <a:off x="673897" y="971253"/>
            <a:ext cx="601591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2200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999690" y="2613787"/>
            <a:ext cx="601591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2200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092832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3124201"/>
            <a:ext cx="662096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2" y="4777381"/>
            <a:ext cx="662096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24.04.2016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43008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4834" y="1981200"/>
            <a:ext cx="22107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489475" y="2667000"/>
            <a:ext cx="219608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3504" y="1981200"/>
            <a:ext cx="220275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2905586" y="2667000"/>
            <a:ext cx="2210671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4917" y="1981200"/>
            <a:ext cx="21996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5344917" y="2667000"/>
            <a:ext cx="2199658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2795334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223030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24.04.2016</a:t>
            </a:fld>
            <a:endParaRPr lang="ru-RU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550920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9475" y="4250949"/>
            <a:ext cx="220561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489475" y="2209800"/>
            <a:ext cx="2205612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489475" y="4827212"/>
            <a:ext cx="2205612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7792" y="4250949"/>
            <a:ext cx="21984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2917791" y="2209800"/>
            <a:ext cx="2198466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2916776" y="4827211"/>
            <a:ext cx="2201378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4917" y="4250949"/>
            <a:ext cx="21996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344916" y="2209800"/>
            <a:ext cx="2199658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5344824" y="4827209"/>
            <a:ext cx="2202571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2795334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5223030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24.04.2016</a:t>
            </a:fld>
            <a:endParaRPr lang="ru-RU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314148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24.04.2016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19109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229782" y="430214"/>
            <a:ext cx="1314793" cy="5826125"/>
          </a:xfrm>
        </p:spPr>
        <p:txBody>
          <a:bodyPr vert="eaVert" anchor="b" anchorCtr="0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89475" y="773205"/>
            <a:ext cx="5568812" cy="5483134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24.04.2016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135511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24.04.2016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478343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3" y="2861734"/>
            <a:ext cx="662096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2" y="4777381"/>
            <a:ext cx="662096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24.04.2016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755615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7700" y="2060576"/>
            <a:ext cx="3298113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41975" y="2056093"/>
            <a:ext cx="3298115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24.04.2016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632762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700" y="1905000"/>
            <a:ext cx="329811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7700" y="2514600"/>
            <a:ext cx="3298113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41976" y="1905000"/>
            <a:ext cx="3298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41976" y="2514600"/>
            <a:ext cx="3298113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24.04.2016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506492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24.04.2016</a:t>
            </a:fld>
            <a:endParaRPr lang="ru-RU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021627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24.04.2016</a:t>
            </a:fld>
            <a:endParaRPr lang="ru-RU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410015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1447800"/>
            <a:ext cx="2551462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9397" y="1447800"/>
            <a:ext cx="3898013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1" y="3129281"/>
            <a:ext cx="2551462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24.04.2016</a:t>
            </a:fld>
            <a:endParaRPr lang="ru-RU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490259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656" y="1854192"/>
            <a:ext cx="3820674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13517" y="1143000"/>
            <a:ext cx="2400925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1" y="3657600"/>
            <a:ext cx="3814728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24.04.2016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51764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/>
          <p:cNvSpPr/>
          <p:nvPr/>
        </p:nvSpPr>
        <p:spPr>
          <a:xfrm>
            <a:off x="629943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Oval 22"/>
          <p:cNvSpPr/>
          <p:nvPr/>
        </p:nvSpPr>
        <p:spPr>
          <a:xfrm>
            <a:off x="5689832" y="-457200"/>
            <a:ext cx="1600200" cy="16002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14000"/>
                </a:schemeClr>
              </a:gs>
              <a:gs pos="73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7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Oval 23"/>
          <p:cNvSpPr/>
          <p:nvPr/>
        </p:nvSpPr>
        <p:spPr>
          <a:xfrm>
            <a:off x="6299432" y="6096000"/>
            <a:ext cx="990600" cy="9906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9000"/>
                </a:schemeClr>
              </a:gs>
              <a:gs pos="66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Oval 19"/>
          <p:cNvSpPr/>
          <p:nvPr/>
        </p:nvSpPr>
        <p:spPr>
          <a:xfrm>
            <a:off x="-153988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11000"/>
                </a:schemeClr>
              </a:gs>
              <a:gs pos="75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Oval 20"/>
          <p:cNvSpPr/>
          <p:nvPr/>
        </p:nvSpPr>
        <p:spPr>
          <a:xfrm>
            <a:off x="-839788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8000"/>
                </a:schemeClr>
              </a:gs>
              <a:gs pos="72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84710" y="452718"/>
            <a:ext cx="7055380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700" y="2052925"/>
            <a:ext cx="6711654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7494989" y="1828771"/>
            <a:ext cx="990599" cy="22865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5B106E36-FD25-4E2D-B0AA-010F637433A0}" type="datetimeFigureOut">
              <a:rPr lang="ru-RU" smtClean="0"/>
              <a:pPr/>
              <a:t>24.04.2016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6233335" y="3263371"/>
            <a:ext cx="3859795" cy="2286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7766431" y="295736"/>
            <a:ext cx="628813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1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107685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72" r:id="rId1"/>
    <p:sldLayoutId id="2147483973" r:id="rId2"/>
    <p:sldLayoutId id="2147483974" r:id="rId3"/>
    <p:sldLayoutId id="2147483975" r:id="rId4"/>
    <p:sldLayoutId id="2147483976" r:id="rId5"/>
    <p:sldLayoutId id="2147483977" r:id="rId6"/>
    <p:sldLayoutId id="2147483978" r:id="rId7"/>
    <p:sldLayoutId id="2147483979" r:id="rId8"/>
    <p:sldLayoutId id="2147483980" r:id="rId9"/>
    <p:sldLayoutId id="2147483981" r:id="rId10"/>
    <p:sldLayoutId id="2147483982" r:id="rId11"/>
    <p:sldLayoutId id="2147483983" r:id="rId12"/>
    <p:sldLayoutId id="2147483984" r:id="rId13"/>
    <p:sldLayoutId id="2147483985" r:id="rId14"/>
    <p:sldLayoutId id="2147483986" r:id="rId15"/>
    <p:sldLayoutId id="2147483987" r:id="rId16"/>
    <p:sldLayoutId id="2147483988" r:id="rId17"/>
  </p:sldLayoutIdLst>
  <p:txStyles>
    <p:titleStyle>
      <a:lvl1pPr algn="l" defTabSz="457207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6" indent="-342906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62" indent="-285755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20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27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34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42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49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57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64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7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15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22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31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38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46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53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61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11560" y="0"/>
            <a:ext cx="7772400" cy="936103"/>
          </a:xfrm>
        </p:spPr>
        <p:txBody>
          <a:bodyPr>
            <a:normAutofit fontScale="90000"/>
          </a:bodyPr>
          <a:lstStyle/>
          <a:p>
            <a:pPr algn="l"/>
            <a:r>
              <a:rPr lang="en-US" sz="4800" dirty="0" smtClean="0"/>
              <a:t>A typical modern excavator</a:t>
            </a:r>
            <a:endParaRPr lang="ru-RU" sz="4800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052736"/>
            <a:ext cx="7620000" cy="556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78098"/>
          </a:xfrm>
        </p:spPr>
        <p:txBody>
          <a:bodyPr/>
          <a:lstStyle/>
          <a:p>
            <a:pPr algn="ctr"/>
            <a:r>
              <a:rPr lang="en-US" dirty="0" smtClean="0"/>
              <a:t>Excavator in work</a:t>
            </a:r>
            <a:endParaRPr lang="ru-RU" dirty="0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1385888" y="2052638"/>
            <a:ext cx="5594349" cy="4195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78098"/>
          </a:xfrm>
        </p:spPr>
        <p:txBody>
          <a:bodyPr/>
          <a:lstStyle/>
          <a:p>
            <a:pPr algn="ctr"/>
            <a:r>
              <a:rPr lang="en-US" dirty="0" smtClean="0"/>
              <a:t>Tracked excavator</a:t>
            </a:r>
            <a:endParaRPr lang="ru-RU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1325563" y="2250281"/>
            <a:ext cx="5715000" cy="3800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Front shovel excavator</a:t>
            </a:r>
            <a:endParaRPr lang="ru-RU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1385888" y="2052638"/>
            <a:ext cx="5594349" cy="4195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0106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Excavator with backhoe</a:t>
            </a:r>
            <a:endParaRPr lang="ru-RU" dirty="0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2039938" y="2483644"/>
            <a:ext cx="4286250" cy="3333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64704"/>
          </a:xfrm>
        </p:spPr>
        <p:txBody>
          <a:bodyPr>
            <a:normAutofit/>
          </a:bodyPr>
          <a:lstStyle/>
          <a:p>
            <a:pPr algn="ctr"/>
            <a:r>
              <a:rPr lang="en-US" sz="2800" dirty="0" smtClean="0"/>
              <a:t>Link-Belt excavator trenching</a:t>
            </a:r>
            <a:endParaRPr lang="ru-RU" sz="2800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1180729" y="2052638"/>
            <a:ext cx="6004668" cy="4195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90066"/>
          </a:xfrm>
        </p:spPr>
        <p:txBody>
          <a:bodyPr>
            <a:noAutofit/>
          </a:bodyPr>
          <a:lstStyle/>
          <a:p>
            <a:pPr algn="ctr"/>
            <a:r>
              <a:rPr lang="en-US" sz="2800" dirty="0" smtClean="0"/>
              <a:t>Excavator demolishing a house</a:t>
            </a:r>
            <a:endParaRPr lang="ru-RU" sz="2800" dirty="0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1399874" y="2052638"/>
            <a:ext cx="5566377" cy="4195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78098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CAT 5230 in coal mining operation</a:t>
            </a:r>
            <a:endParaRPr lang="ru-RU" dirty="0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1385888" y="2052638"/>
            <a:ext cx="5594349" cy="4195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5733256"/>
            <a:ext cx="8229600" cy="792088"/>
          </a:xfrm>
        </p:spPr>
        <p:txBody>
          <a:bodyPr>
            <a:normAutofit fontScale="90000"/>
          </a:bodyPr>
          <a:lstStyle/>
          <a:p>
            <a:r>
              <a:rPr lang="en-US" sz="2000" dirty="0" smtClean="0"/>
              <a:t>Excavator consists of the main components: 1 - tracked chassis, 2 - power part 3 - cab, 4 - arrow, 5 - Hydraulic cylinder control boom, 6 - cylinder control handle, 7 - handle 8 - cylinder management Furnace 9 - bucket.</a:t>
            </a:r>
            <a:endParaRPr lang="ru-RU" sz="2000" dirty="0"/>
          </a:p>
        </p:txBody>
      </p:sp>
      <p:pic>
        <p:nvPicPr>
          <p:cNvPr id="4" name="Содержимое 3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1568085" y="2492937"/>
            <a:ext cx="5229955" cy="3315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 smtClean="0"/>
              <a:t>Backetweel</a:t>
            </a:r>
            <a:r>
              <a:rPr lang="en-US" dirty="0"/>
              <a:t>-</a:t>
            </a:r>
            <a:r>
              <a:rPr lang="en-US" dirty="0" smtClean="0"/>
              <a:t>excavator</a:t>
            </a:r>
            <a:endParaRPr lang="ru-RU" dirty="0"/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1235221" y="2052638"/>
            <a:ext cx="5895684" cy="4195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Ион">
  <a:themeElements>
    <a:clrScheme name="Красный и оранжевый">
      <a:dk1>
        <a:sysClr val="windowText" lastClr="000000"/>
      </a:dk1>
      <a:lt1>
        <a:sysClr val="window" lastClr="FFFFFF"/>
      </a:lt1>
      <a:dk2>
        <a:srgbClr val="505046"/>
      </a:dk2>
      <a:lt2>
        <a:srgbClr val="EEECE1"/>
      </a:lt2>
      <a:accent1>
        <a:srgbClr val="E84C22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CC9900"/>
      </a:hlink>
      <a:folHlink>
        <a:srgbClr val="666699"/>
      </a:folHlink>
    </a:clrScheme>
    <a:fontScheme name="Ион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Ион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124</TotalTime>
  <Words>78</Words>
  <Application>Microsoft Office PowerPoint</Application>
  <PresentationFormat>Экран (4:3)</PresentationFormat>
  <Paragraphs>10</Paragraphs>
  <Slides>10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4" baseType="lpstr">
      <vt:lpstr>Arial</vt:lpstr>
      <vt:lpstr>Century Gothic</vt:lpstr>
      <vt:lpstr>Wingdings 3</vt:lpstr>
      <vt:lpstr>Ион</vt:lpstr>
      <vt:lpstr>A typical modern excavator</vt:lpstr>
      <vt:lpstr>Tracked excavator</vt:lpstr>
      <vt:lpstr>Front shovel excavator</vt:lpstr>
      <vt:lpstr>Excavator with backhoe</vt:lpstr>
      <vt:lpstr>Link-Belt excavator trenching</vt:lpstr>
      <vt:lpstr>Excavator demolishing a house</vt:lpstr>
      <vt:lpstr>CAT 5230 in coal mining operation</vt:lpstr>
      <vt:lpstr>Excavator consists of the main components: 1 - tracked chassis, 2 - power part 3 - cab, 4 - arrow, 5 - Hydraulic cylinder control boom, 6 - cylinder control handle, 7 - handle 8 - cylinder management Furnace 9 - bucket.</vt:lpstr>
      <vt:lpstr>Backetweel-excavator</vt:lpstr>
      <vt:lpstr>Excavator in work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typical modern excavator</dc:title>
  <dc:creator>Андрей</dc:creator>
  <cp:lastModifiedBy>Максим Павленко</cp:lastModifiedBy>
  <cp:revision>17</cp:revision>
  <dcterms:created xsi:type="dcterms:W3CDTF">2013-12-16T18:10:56Z</dcterms:created>
  <dcterms:modified xsi:type="dcterms:W3CDTF">2016-04-24T19:03:22Z</dcterms:modified>
</cp:coreProperties>
</file>